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8" r:id="rId2"/>
    <p:sldId id="262" r:id="rId3"/>
    <p:sldId id="258" r:id="rId4"/>
    <p:sldId id="283" r:id="rId5"/>
    <p:sldId id="291" r:id="rId6"/>
    <p:sldId id="282" r:id="rId7"/>
    <p:sldId id="264" r:id="rId8"/>
    <p:sldId id="276" r:id="rId9"/>
    <p:sldId id="263" r:id="rId10"/>
    <p:sldId id="279" r:id="rId11"/>
    <p:sldId id="271" r:id="rId12"/>
    <p:sldId id="270" r:id="rId13"/>
    <p:sldId id="273" r:id="rId14"/>
    <p:sldId id="287" r:id="rId15"/>
    <p:sldId id="274" r:id="rId16"/>
    <p:sldId id="284" r:id="rId17"/>
    <p:sldId id="266" r:id="rId18"/>
    <p:sldId id="265" r:id="rId19"/>
    <p:sldId id="285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F8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801FA-AA52-437A-A32D-9AD6A7F2B0C3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CD72-F206-4026-84ED-0F7DAE6A1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FE0078-7AC0-4836-A3AD-3C742FDE58E0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AB1-CF11-4061-9C57-7FFD5C5D4A2E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F1A82-EDAC-4088-BB13-0ED9B315931F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1E44B-B43B-4557-B12B-A084C02D05EB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F84B5F-C858-43F4-AD36-26775DDCDAC2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35569-3D40-4221-8FFC-E5C8C6DD80A9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AE7FC-F1C4-4A9E-B0EC-A6B85F485B07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B89FA-FA2A-447B-B7D6-2966F3E58194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6D6C35-4B49-428C-A3F8-A1D364921CEC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9CBA78-FED7-4C4A-BDB9-425CFB86FBE3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44706-F408-4CDF-B499-23BE3A2455B8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gif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381000"/>
            <a:ext cx="9144000" cy="708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1676400"/>
            <a:ext cx="3733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3708440_88e3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00200"/>
            <a:ext cx="3886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Moon-Phases-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371600" y="4953000"/>
            <a:ext cx="6705600" cy="15240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578" name="Picture 2" descr="C:\Users\Quality Computers\Downloads\800px-Moon_phases_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4724400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990600" y="5029200"/>
            <a:ext cx="7010400" cy="15240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3554" name="Picture 2" descr="C:\Users\Quality Computers\Downloads\elaKQJ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838200" y="4953000"/>
            <a:ext cx="7772400" cy="1676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ঘূর্ণণের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685800" y="5486400"/>
            <a:ext cx="7391400" cy="13716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9454308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5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tmp8429510235458109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6986592" cy="47000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15200" y="1066800"/>
            <a:ext cx="1295400" cy="1295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পূর্ণিমা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38800" y="2514600"/>
            <a:ext cx="1219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3200400"/>
            <a:ext cx="1524000" cy="1219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অমাবস্যা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2438400"/>
            <a:ext cx="11430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7650" name="Picture 2" descr="C:\Users\Quality Computers\Downloads\20679945-Illustration-of-the-phases-of-the-moon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46482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2209800" y="5334000"/>
            <a:ext cx="4724400" cy="1524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Nice-Border-Wallpap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048000"/>
            <a:ext cx="6019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১৬০ </a:t>
            </a:r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endParaRPr lang="en-US" sz="6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1752600" y="1981200"/>
            <a:ext cx="6324600" cy="3048000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95600" y="609600"/>
            <a:ext cx="4191000" cy="9144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>
            <a:stCxn id="4" idx="1"/>
          </p:cNvCxnSpPr>
          <p:nvPr/>
        </p:nvCxnSpPr>
        <p:spPr>
          <a:xfrm rot="16200000" flipH="1">
            <a:off x="4819650" y="2076450"/>
            <a:ext cx="228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1"/>
          </p:cNvCxnSpPr>
          <p:nvPr/>
        </p:nvCxnSpPr>
        <p:spPr>
          <a:xfrm rot="16200000" flipH="1">
            <a:off x="3371850" y="3524250"/>
            <a:ext cx="3124200" cy="381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0" y="2133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2286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581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অমাবস্যা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3581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0" y="685800"/>
            <a:ext cx="1713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3733800" y="0"/>
            <a:ext cx="2085975" cy="561975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0" y="0"/>
            <a:ext cx="2085975" cy="561975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7058025" y="0"/>
            <a:ext cx="2085975" cy="561975"/>
          </a:xfrm>
          <a:prstGeom prst="rect">
            <a:avLst/>
          </a:prstGeom>
        </p:spPr>
      </p:pic>
      <p:pic>
        <p:nvPicPr>
          <p:cNvPr id="24" name="Picture 23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4953000" y="0"/>
            <a:ext cx="2085975" cy="561975"/>
          </a:xfrm>
          <a:prstGeom prst="rect">
            <a:avLst/>
          </a:prstGeom>
        </p:spPr>
      </p:pic>
      <p:pic>
        <p:nvPicPr>
          <p:cNvPr id="25" name="Picture 24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2057400" y="0"/>
            <a:ext cx="2085975" cy="561975"/>
          </a:xfrm>
          <a:prstGeom prst="rect">
            <a:avLst/>
          </a:prstGeom>
        </p:spPr>
      </p:pic>
      <p:pic>
        <p:nvPicPr>
          <p:cNvPr id="27" name="Picture 26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7058025" y="6296025"/>
            <a:ext cx="2085975" cy="561975"/>
          </a:xfrm>
          <a:prstGeom prst="rect">
            <a:avLst/>
          </a:prstGeom>
        </p:spPr>
      </p:pic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6096000" y="6296025"/>
            <a:ext cx="2085975" cy="561975"/>
          </a:xfrm>
          <a:prstGeom prst="rect">
            <a:avLst/>
          </a:prstGeom>
        </p:spPr>
      </p:pic>
      <p:pic>
        <p:nvPicPr>
          <p:cNvPr id="29" name="Picture 28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4114800" y="6296025"/>
            <a:ext cx="2085975" cy="561975"/>
          </a:xfrm>
          <a:prstGeom prst="rect">
            <a:avLst/>
          </a:prstGeom>
        </p:spPr>
      </p:pic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2057400" y="6296025"/>
            <a:ext cx="2085975" cy="561975"/>
          </a:xfrm>
          <a:prstGeom prst="rect">
            <a:avLst/>
          </a:prstGeom>
        </p:spPr>
      </p:pic>
      <p:pic>
        <p:nvPicPr>
          <p:cNvPr id="31" name="Picture 30" descr="images.jpg"/>
          <p:cNvPicPr>
            <a:picLocks noChangeAspect="1"/>
          </p:cNvPicPr>
          <p:nvPr/>
        </p:nvPicPr>
        <p:blipFill>
          <a:blip r:embed="rId2"/>
          <a:srcRect t="74348"/>
          <a:stretch>
            <a:fillRect/>
          </a:stretch>
        </p:blipFill>
        <p:spPr>
          <a:xfrm>
            <a:off x="0" y="6296025"/>
            <a:ext cx="208597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905000" y="304800"/>
            <a:ext cx="6324600" cy="1371600"/>
          </a:xfrm>
          <a:prstGeom prst="cloudCallout">
            <a:avLst/>
          </a:prstGeom>
          <a:noFill/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1"/>
            <a:ext cx="86868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প্রঃঅমাবস্যা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উঃরাতে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আলোকিত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একদম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দেখতে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পাইনা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অমাবস্যা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|</a:t>
            </a:r>
          </a:p>
          <a:p>
            <a:pPr algn="just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প্রঃপূর্ণিমা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উঃরাতে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সর্ম্পূণ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আলোকিত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দেখতে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|</a:t>
            </a:r>
          </a:p>
          <a:p>
            <a:pPr algn="just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প্রঃচাঁদের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দশার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উঃচাঁদ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আর্বতনের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দশার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| 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rcRect l="5310" r="4425" b="44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2895600"/>
            <a:ext cx="3733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অমাবস্যা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পূর্ণিমার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endParaRPr lang="en-US" sz="4000" b="1" cap="none" spc="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40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0" y="1295400"/>
            <a:ext cx="3276600" cy="1219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AEF9-09BC-46CD-91AE-130A07A649AF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Nice-Border-Wallpap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286000" y="533400"/>
            <a:ext cx="4495800" cy="16764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600" y="2819400"/>
            <a:ext cx="46482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নাজমা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সোলতানা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সঃপ্রাঃবিঃ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" name="Picture 17" descr="Circle Window Card Quilling White Purple 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9" y="0"/>
            <a:ext cx="9372599" cy="6858000"/>
          </a:xfrm>
          <a:prstGeom prst="rect">
            <a:avLst/>
          </a:prstGeom>
        </p:spPr>
      </p:pic>
      <p:sp>
        <p:nvSpPr>
          <p:cNvPr id="20" name="Smiley Face 19"/>
          <p:cNvSpPr/>
          <p:nvPr/>
        </p:nvSpPr>
        <p:spPr>
          <a:xfrm>
            <a:off x="2590800" y="2209800"/>
            <a:ext cx="3429000" cy="21336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giphy-m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52400"/>
            <a:ext cx="9372600" cy="6400800"/>
          </a:xfrm>
          <a:prstGeom prst="rect">
            <a:avLst/>
          </a:prstGeom>
        </p:spPr>
      </p:pic>
      <p:pic>
        <p:nvPicPr>
          <p:cNvPr id="33" name="Picture 32" descr="pbox.ph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14400"/>
            <a:ext cx="73152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5995-D6BF-4B03-AF94-B237DAE2D4FC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Handmade-New-Zealand-Wool-Floral-Border-Gold-Rug-26-x-8-MLB138757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81200" y="1295400"/>
            <a:ext cx="5715000" cy="441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শ্রেণিঃপঞ্চম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Nice-Border-Wallpap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if gal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8153400" cy="6095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1066800"/>
            <a:ext cx="4648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অধ্যয়ঃ৮</a:t>
            </a:r>
          </a:p>
          <a:p>
            <a:pPr algn="ctr"/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পাঠ্যাংশঃচাঁদের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6670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অমাবস্যা-পূর্ণিমা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পরীক্ষণের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অমাবস্যা-পূর্ণিমার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</a:p>
        </p:txBody>
      </p:sp>
      <p:sp>
        <p:nvSpPr>
          <p:cNvPr id="5" name="Down Arrow 4"/>
          <p:cNvSpPr/>
          <p:nvPr/>
        </p:nvSpPr>
        <p:spPr>
          <a:xfrm>
            <a:off x="2590800" y="762000"/>
            <a:ext cx="3048000" cy="1828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42C3-AAEA-4911-BA40-0CC5BBF1C206}" type="datetime8">
              <a:rPr lang="en-US" smtClean="0"/>
              <a:pPr/>
              <a:t>9/28/2017 5:35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1" name="Picture 10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23622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029200"/>
            <a:ext cx="2512088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ha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2661">
            <a:off x="5911838" y="2506727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m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905000"/>
            <a:ext cx="2057400" cy="1941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moon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3352800" y="1066800"/>
            <a:ext cx="2819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moo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343400"/>
            <a:ext cx="2362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429000" y="3429000"/>
            <a:ext cx="2438400" cy="1219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চাঁদের বিভিন্ন দশা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810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পূর্ণাঙ্গ চাঁদ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7244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কাস্তের মতো চাঁদ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895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অর্ধেক চাঁদ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381000"/>
            <a:ext cx="464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133600" y="0"/>
            <a:ext cx="5105400" cy="1371600"/>
          </a:xfrm>
          <a:prstGeom prst="horizontalScroll">
            <a:avLst/>
          </a:prstGeom>
          <a:noFill/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5" name="Picture 1" descr="C:\Users\Quality Computers\Downloads\full-moon-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6324600" cy="3733800"/>
          </a:xfrm>
          <a:prstGeom prst="rect">
            <a:avLst/>
          </a:prstGeom>
          <a:noFill/>
        </p:spPr>
      </p:pic>
      <p:sp>
        <p:nvSpPr>
          <p:cNvPr id="8" name="Flowchart: Decision 7"/>
          <p:cNvSpPr/>
          <p:nvPr/>
        </p:nvSpPr>
        <p:spPr>
          <a:xfrm>
            <a:off x="2286000" y="5334000"/>
            <a:ext cx="5562600" cy="15240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আর্বতন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84A1-FBED-49F4-A2D1-7B522E501151}" type="datetime8">
              <a:rPr lang="en-US" smtClean="0"/>
              <a:pPr/>
              <a:t>9/28/2017 5:20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moon-phas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Oval 5"/>
          <p:cNvSpPr/>
          <p:nvPr/>
        </p:nvSpPr>
        <p:spPr>
          <a:xfrm>
            <a:off x="914400" y="5334000"/>
            <a:ext cx="7010400" cy="1524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আর্বতনের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3505200"/>
            <a:ext cx="1524000" cy="1295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Days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luners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circle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5CD9-C385-4039-9CF0-9D340DE86FBE}" type="datetime8">
              <a:rPr lang="en-US" smtClean="0"/>
              <a:pPr/>
              <a:t>9/28/2017 5:20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819400" y="1371600"/>
            <a:ext cx="3810000" cy="1295400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আর্বতন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2895600"/>
            <a:ext cx="6019800" cy="30480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ঘূরে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চারদিকেও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ঘূরে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|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ঘূণর্ণ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আর্বতন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andmade-Designer-Borders.jpg"/>
          <p:cNvPicPr>
            <a:picLocks noChangeAspect="1"/>
          </p:cNvPicPr>
          <p:nvPr/>
        </p:nvPicPr>
        <p:blipFill>
          <a:blip r:embed="rId2"/>
          <a:srcRect l="46296" t="17258" r="9259" b="59862"/>
          <a:stretch>
            <a:fillRect/>
          </a:stretch>
        </p:blipFill>
        <p:spPr>
          <a:xfrm>
            <a:off x="3733800" y="0"/>
            <a:ext cx="1828800" cy="762000"/>
          </a:xfrm>
          <a:prstGeom prst="rect">
            <a:avLst/>
          </a:prstGeom>
        </p:spPr>
      </p:pic>
      <p:pic>
        <p:nvPicPr>
          <p:cNvPr id="10" name="Picture 9" descr="Handmade-Designer-Borders.jpg"/>
          <p:cNvPicPr>
            <a:picLocks noChangeAspect="1"/>
          </p:cNvPicPr>
          <p:nvPr/>
        </p:nvPicPr>
        <p:blipFill>
          <a:blip r:embed="rId2"/>
          <a:srcRect l="46296" t="14793" r="9259" b="59862"/>
          <a:stretch>
            <a:fillRect/>
          </a:stretch>
        </p:blipFill>
        <p:spPr>
          <a:xfrm>
            <a:off x="5486400" y="0"/>
            <a:ext cx="1828800" cy="783336"/>
          </a:xfrm>
          <a:prstGeom prst="rect">
            <a:avLst/>
          </a:prstGeom>
        </p:spPr>
      </p:pic>
      <p:pic>
        <p:nvPicPr>
          <p:cNvPr id="11" name="Picture 10" descr="Handmade-Designer-Borders.jpg"/>
          <p:cNvPicPr>
            <a:picLocks noChangeAspect="1"/>
          </p:cNvPicPr>
          <p:nvPr/>
        </p:nvPicPr>
        <p:blipFill>
          <a:blip r:embed="rId2"/>
          <a:srcRect l="46296" t="14793" r="9259" b="59862"/>
          <a:stretch>
            <a:fillRect/>
          </a:stretch>
        </p:blipFill>
        <p:spPr>
          <a:xfrm>
            <a:off x="7315200" y="0"/>
            <a:ext cx="1828800" cy="783336"/>
          </a:xfrm>
          <a:prstGeom prst="rect">
            <a:avLst/>
          </a:prstGeom>
        </p:spPr>
      </p:pic>
      <p:pic>
        <p:nvPicPr>
          <p:cNvPr id="17" name="Picture 16" descr="Handmade-Designer-Borders.jpg"/>
          <p:cNvPicPr>
            <a:picLocks noChangeAspect="1"/>
          </p:cNvPicPr>
          <p:nvPr/>
        </p:nvPicPr>
        <p:blipFill>
          <a:blip r:embed="rId2"/>
          <a:srcRect l="46296" t="14793" r="9259" b="59862"/>
          <a:stretch>
            <a:fillRect/>
          </a:stretch>
        </p:blipFill>
        <p:spPr>
          <a:xfrm>
            <a:off x="1828800" y="0"/>
            <a:ext cx="1981200" cy="762000"/>
          </a:xfrm>
          <a:prstGeom prst="rect">
            <a:avLst/>
          </a:prstGeom>
        </p:spPr>
      </p:pic>
      <p:pic>
        <p:nvPicPr>
          <p:cNvPr id="18" name="Picture 17" descr="Handmade-Designer-Borders.jpg"/>
          <p:cNvPicPr>
            <a:picLocks noChangeAspect="1"/>
          </p:cNvPicPr>
          <p:nvPr/>
        </p:nvPicPr>
        <p:blipFill>
          <a:blip r:embed="rId2"/>
          <a:srcRect l="46296" t="12327" r="9259" b="59862"/>
          <a:stretch>
            <a:fillRect/>
          </a:stretch>
        </p:blipFill>
        <p:spPr>
          <a:xfrm>
            <a:off x="0" y="0"/>
            <a:ext cx="1828800" cy="762000"/>
          </a:xfrm>
          <a:prstGeom prst="rect">
            <a:avLst/>
          </a:prstGeom>
        </p:spPr>
      </p:pic>
      <p:pic>
        <p:nvPicPr>
          <p:cNvPr id="15" name="Picture 14" descr="Handmade-Designer-Borders.jpg"/>
          <p:cNvPicPr>
            <a:picLocks noChangeAspect="1"/>
          </p:cNvPicPr>
          <p:nvPr/>
        </p:nvPicPr>
        <p:blipFill>
          <a:blip r:embed="rId2"/>
          <a:srcRect l="46296" t="15483" r="9259" b="59862"/>
          <a:stretch>
            <a:fillRect/>
          </a:stretch>
        </p:blipFill>
        <p:spPr>
          <a:xfrm>
            <a:off x="7315200" y="6096000"/>
            <a:ext cx="1828800" cy="762000"/>
          </a:xfrm>
          <a:prstGeom prst="rect">
            <a:avLst/>
          </a:prstGeom>
        </p:spPr>
      </p:pic>
      <p:pic>
        <p:nvPicPr>
          <p:cNvPr id="16" name="Picture 15" descr="Handmade-Designer-Borders.jpg"/>
          <p:cNvPicPr>
            <a:picLocks noChangeAspect="1"/>
          </p:cNvPicPr>
          <p:nvPr/>
        </p:nvPicPr>
        <p:blipFill>
          <a:blip r:embed="rId2"/>
          <a:srcRect l="46296" t="15483" r="9259" b="59862"/>
          <a:stretch>
            <a:fillRect/>
          </a:stretch>
        </p:blipFill>
        <p:spPr>
          <a:xfrm>
            <a:off x="5486400" y="6096000"/>
            <a:ext cx="1828800" cy="762000"/>
          </a:xfrm>
          <a:prstGeom prst="rect">
            <a:avLst/>
          </a:prstGeom>
        </p:spPr>
      </p:pic>
      <p:pic>
        <p:nvPicPr>
          <p:cNvPr id="19" name="Picture 18" descr="Handmade-Designer-Borders.jpg"/>
          <p:cNvPicPr>
            <a:picLocks noChangeAspect="1"/>
          </p:cNvPicPr>
          <p:nvPr/>
        </p:nvPicPr>
        <p:blipFill>
          <a:blip r:embed="rId2"/>
          <a:srcRect l="46296" t="15483" r="9259" b="59862"/>
          <a:stretch>
            <a:fillRect/>
          </a:stretch>
        </p:blipFill>
        <p:spPr>
          <a:xfrm>
            <a:off x="3657600" y="6096000"/>
            <a:ext cx="1828800" cy="762000"/>
          </a:xfrm>
          <a:prstGeom prst="rect">
            <a:avLst/>
          </a:prstGeom>
        </p:spPr>
      </p:pic>
      <p:pic>
        <p:nvPicPr>
          <p:cNvPr id="20" name="Picture 19" descr="Handmade-Designer-Borders.jpg"/>
          <p:cNvPicPr>
            <a:picLocks noChangeAspect="1"/>
          </p:cNvPicPr>
          <p:nvPr/>
        </p:nvPicPr>
        <p:blipFill>
          <a:blip r:embed="rId2"/>
          <a:srcRect l="46296" t="15483" r="9259" b="59862"/>
          <a:stretch>
            <a:fillRect/>
          </a:stretch>
        </p:blipFill>
        <p:spPr>
          <a:xfrm>
            <a:off x="1828800" y="6096000"/>
            <a:ext cx="1828800" cy="762000"/>
          </a:xfrm>
          <a:prstGeom prst="rect">
            <a:avLst/>
          </a:prstGeom>
        </p:spPr>
      </p:pic>
      <p:pic>
        <p:nvPicPr>
          <p:cNvPr id="21" name="Picture 20" descr="Handmade-Designer-Borders.jpg"/>
          <p:cNvPicPr>
            <a:picLocks noChangeAspect="1"/>
          </p:cNvPicPr>
          <p:nvPr/>
        </p:nvPicPr>
        <p:blipFill>
          <a:blip r:embed="rId2"/>
          <a:srcRect l="46296" t="15483" r="9259" b="59862"/>
          <a:stretch>
            <a:fillRect/>
          </a:stretch>
        </p:blipFill>
        <p:spPr>
          <a:xfrm>
            <a:off x="0" y="6096000"/>
            <a:ext cx="1828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1502</TotalTime>
  <Words>261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Quality Computers</dc:creator>
  <cp:lastModifiedBy>Quality Computers</cp:lastModifiedBy>
  <cp:revision>252</cp:revision>
  <dcterms:created xsi:type="dcterms:W3CDTF">2006-08-16T00:00:00Z</dcterms:created>
  <dcterms:modified xsi:type="dcterms:W3CDTF">2017-09-28T11:49:31Z</dcterms:modified>
</cp:coreProperties>
</file>